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44"/>
  </p:normalViewPr>
  <p:slideViewPr>
    <p:cSldViewPr snapToGrid="0" snapToObjects="1">
      <p:cViewPr varScale="1">
        <p:scale>
          <a:sx n="119" d="100"/>
          <a:sy n="119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今治白タオル ミニ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日本が誇る上質な今治産のミニタオルです。ふんわりとした優しい肌触りが癖になり、安心して安全にご利用いただけます。ノベルティから贈答用まで幅広いシーンで人気です。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891E108-1976-FE4B-AAC6-B2D85A4C8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99" y="1784476"/>
            <a:ext cx="2908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229</Words>
  <Application>Microsoft Office PowerPoint</Application>
  <PresentationFormat>画面に合わせる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302</cp:revision>
  <cp:lastPrinted>2021-07-20T08:57:41Z</cp:lastPrinted>
  <dcterms:created xsi:type="dcterms:W3CDTF">2021-06-21T09:41:39Z</dcterms:created>
  <dcterms:modified xsi:type="dcterms:W3CDTF">2024-07-25T02:35:13Z</dcterms:modified>
</cp:coreProperties>
</file>