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3867"/>
  </p:normalViewPr>
  <p:slideViewPr>
    <p:cSldViewPr snapToGrid="0" snapToObjects="1">
      <p:cViewPr varScale="1">
        <p:scale>
          <a:sx n="122" d="100"/>
          <a:sy n="122" d="100"/>
        </p:scale>
        <p:origin x="48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37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62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今治白タオル フェイス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840×330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日本が誇る上質な今治産のフェイスタオルです。ふんわりとした優しい肌触りが癖になり、安心して安全にご利用いただけます。ノベルティから贈答用まで幅広いシーンで人気です。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38141BE0-7EC8-B74F-920D-4B1855012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41" y="1638319"/>
            <a:ext cx="3924415" cy="309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350×360×130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考：インディゴ・ウォッシュブルー・ヴィンテージブルー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カジュアルでオシャレな上、厚手で耐久性にも優れたデニム素材を使用したトートバッグの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サイズです。カラーバリエーションは全三色ございますので、名入れデザインに合わせてお選びください。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35A5055-2980-504E-B1D1-D402AD4B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50" y="1732021"/>
            <a:ext cx="4227149" cy="28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7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350×360×130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考：インディゴ・ウォッシュブルー・ヴィンテージブルー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カジュアルでオシャレな上、厚手で耐久性にも優れたデニム素材を使用したトートバッグの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サイズです。カラーバリエーションは全三色ございますので、名入れデザインに合わせてお選びください。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35A5055-2980-504E-B1D1-D402AD4B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50" y="1732021"/>
            <a:ext cx="4227149" cy="28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10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828</TotalTime>
  <Words>229</Words>
  <Application>Microsoft Office PowerPoint</Application>
  <PresentationFormat>画面に合わせる (4:3)</PresentationFormat>
  <Paragraphs>40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304</cp:revision>
  <cp:lastPrinted>2021-07-20T08:57:41Z</cp:lastPrinted>
  <dcterms:created xsi:type="dcterms:W3CDTF">2021-06-21T09:41:39Z</dcterms:created>
  <dcterms:modified xsi:type="dcterms:W3CDTF">2024-07-25T02:35:14Z</dcterms:modified>
</cp:coreProperties>
</file>