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3867"/>
  </p:normalViewPr>
  <p:slideViewPr>
    <p:cSldViewPr snapToGrid="0" snapToObjects="1">
      <p:cViewPr varScale="1">
        <p:scale>
          <a:sx n="122" d="100"/>
          <a:sy n="122" d="100"/>
        </p:scale>
        <p:origin x="480" y="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378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5620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今治白タオル バス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371513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 約</a:t>
            </a:r>
            <a:r>
              <a:rPr lang="en-US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1200×600</a:t>
            </a:r>
            <a:r>
              <a:rPr lang="en" altLang="ja-JP" sz="900" spc="2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59607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日本が誇る上質な今治産のバスタオルです。ふんわりとした優しい肌触りが癖になり、安心して安全にご利用いただけます。ノベルティから贈答用まで幅広いシーンで人気です。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18BDF215-40A3-B04E-BCD4-89936C8B48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503" y="1700127"/>
            <a:ext cx="3846026" cy="3002859"/>
          </a:xfrm>
          <a:prstGeom prst="rect">
            <a:avLst/>
          </a:prstGeom>
        </p:spPr>
      </p:pic>
      <p:sp>
        <p:nvSpPr>
          <p:cNvPr id="38" name="テキスト ボックス 37">
            <a:extLst>
              <a:ext uri="{FF2B5EF4-FFF2-40B4-BE49-F238E27FC236}">
                <a16:creationId xmlns:a16="http://schemas.microsoft.com/office/drawing/2014/main" id="{77A1B15D-9971-5A4C-AF01-422377CC5664}"/>
              </a:ext>
            </a:extLst>
          </p:cNvPr>
          <p:cNvSpPr txBox="1"/>
          <p:nvPr/>
        </p:nvSpPr>
        <p:spPr>
          <a:xfrm>
            <a:off x="8040414" y="344739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576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デニムトート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en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M) </a:t>
            </a:r>
            <a:endParaRPr lang="ja-JP" altLang="en-US" sz="20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素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材：コットン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 spc="20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 本体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350×360×130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" sz="900">
                <a:latin typeface="Meiryo UI" panose="020B0604030504040204" pitchFamily="34" charset="-128"/>
                <a:ea typeface="Meiryo UI" panose="020B0604030504040204" pitchFamily="34" charset="-128"/>
              </a:rPr>
              <a:t>、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持ち手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/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30×500</a:t>
            </a:r>
            <a:r>
              <a:rPr lang="en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容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量：約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10</a:t>
            </a:r>
            <a:r>
              <a:rPr lang="en" altLang="ja-JP" sz="900">
                <a:latin typeface="Meiryo UI" panose="020B0604030504040204" pitchFamily="34" charset="-128"/>
                <a:ea typeface="Meiryo UI" panose="020B0604030504040204" pitchFamily="34" charset="-128"/>
              </a:rPr>
              <a:t>L 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備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  </a:t>
            </a:r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考：インディゴ・ウォッシュブルー・ヴィンテージブルー</a:t>
            </a:r>
            <a:endParaRPr lang="en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03856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カジュアルでオシャレな上、厚手で耐久性にも優れたデニム素材を使用したトートバッグの</a:t>
            </a:r>
            <a:r>
              <a:rPr lang="en" altLang="ja-JP" sz="1600" dirty="0">
                <a:latin typeface="Meiryo UI" panose="020B0604030504040204" pitchFamily="34" charset="-128"/>
                <a:ea typeface="Meiryo UI" panose="020B0604030504040204" pitchFamily="34" charset="-128"/>
              </a:rPr>
              <a:t>M</a:t>
            </a:r>
            <a:r>
              <a:rPr lang="ja-JP" altLang="en-US" sz="1600">
                <a:latin typeface="Meiryo UI" panose="020B0604030504040204" pitchFamily="34" charset="-128"/>
                <a:ea typeface="Meiryo UI" panose="020B0604030504040204" pitchFamily="34" charset="-128"/>
              </a:rPr>
              <a:t>サイズです。カラーバリエーションは全三色ございますので、名入れデザインに合わせてお選びください。 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41" name="図 40">
            <a:extLst>
              <a:ext uri="{FF2B5EF4-FFF2-40B4-BE49-F238E27FC236}">
                <a16:creationId xmlns:a16="http://schemas.microsoft.com/office/drawing/2014/main" id="{835A5055-2980-504E-B1D1-D402AD4B6E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550" y="1732021"/>
            <a:ext cx="4227149" cy="280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910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829</TotalTime>
  <Words>229</Words>
  <Application>Microsoft Office PowerPoint</Application>
  <PresentationFormat>画面に合わせる (4:3)</PresentationFormat>
  <Paragraphs>40</Paragraphs>
  <Slides>3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305</cp:revision>
  <cp:lastPrinted>2021-07-20T08:57:41Z</cp:lastPrinted>
  <dcterms:created xsi:type="dcterms:W3CDTF">2021-06-21T09:41:39Z</dcterms:created>
  <dcterms:modified xsi:type="dcterms:W3CDTF">2024-07-25T02:35:14Z</dcterms:modified>
</cp:coreProperties>
</file>