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56" r:id="rId2"/>
    <p:sldId id="257" r:id="rId3"/>
    <p:sldId id="258" r:id="rId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3867"/>
  </p:normalViewPr>
  <p:slideViewPr>
    <p:cSldViewPr snapToGrid="0" snapToObjects="1">
      <p:cViewPr varScale="1">
        <p:scale>
          <a:sx n="122" d="100"/>
          <a:sy n="122" d="100"/>
        </p:scale>
        <p:origin x="480" y="32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2303378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3695620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キャンバスベルトライントート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(320</a:t>
            </a:r>
            <a:r>
              <a:rPr lang="en" altLang="ja-JP" sz="900" dirty="0">
                <a:latin typeface="Meiryo UI" panose="020B0604030504040204" pitchFamily="34" charset="-128"/>
                <a:ea typeface="Meiryo UI" panose="020B0604030504040204" pitchFamily="34" charset="-128"/>
              </a:rPr>
              <a:t>g/㎡)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サイズ：本体</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390×380×120</a:t>
            </a:r>
            <a:r>
              <a:rPr lang="en" altLang="ja-JP" sz="900" spc="200" dirty="0">
                <a:latin typeface="Meiryo UI" panose="020B0604030504040204" pitchFamily="34" charset="-128"/>
                <a:ea typeface="Meiryo UI" panose="020B0604030504040204" pitchFamily="34" charset="-128"/>
              </a:rPr>
              <a:t>mm</a:t>
            </a:r>
            <a:r>
              <a:rPr lang="ja-JP" altLang="en" sz="900" spc="20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持ち手</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25×650</a:t>
            </a:r>
            <a:r>
              <a:rPr lang="en" altLang="ja-JP" sz="900" spc="200" dirty="0">
                <a:latin typeface="Meiryo UI" panose="020B0604030504040204" pitchFamily="34" charset="-128"/>
                <a:ea typeface="Meiryo UI" panose="020B0604030504040204" pitchFamily="34" charset="-128"/>
              </a:rPr>
              <a:t>mm</a:t>
            </a:r>
          </a:p>
          <a:p>
            <a:r>
              <a:rPr lang="ja-JP" altLang="en-US" sz="900" spc="200">
                <a:latin typeface="Meiryo UI" panose="020B0604030504040204" pitchFamily="34" charset="-128"/>
                <a:ea typeface="Meiryo UI" panose="020B0604030504040204" pitchFamily="34" charset="-128"/>
              </a:rPr>
              <a:t>容</a:t>
            </a:r>
            <a:r>
              <a:rPr lang="en-US" altLang="ja-JP" sz="900" spc="200" dirty="0">
                <a:latin typeface="Meiryo UI" panose="020B0604030504040204" pitchFamily="34" charset="-128"/>
                <a:ea typeface="Meiryo UI" panose="020B0604030504040204" pitchFamily="34" charset="-128"/>
              </a:rPr>
              <a:t> </a:t>
            </a:r>
            <a:r>
              <a:rPr lang="ja-JP" altLang="en-US" sz="900" spc="200">
                <a:latin typeface="Meiryo UI" panose="020B0604030504040204" pitchFamily="34" charset="-128"/>
                <a:ea typeface="Meiryo UI" panose="020B0604030504040204" pitchFamily="34" charset="-128"/>
              </a:rPr>
              <a:t>量：約</a:t>
            </a:r>
            <a:r>
              <a:rPr lang="en-US" altLang="ja-JP" sz="900" spc="200" dirty="0">
                <a:latin typeface="Meiryo UI" panose="020B0604030504040204" pitchFamily="34" charset="-128"/>
                <a:ea typeface="Meiryo UI" panose="020B0604030504040204" pitchFamily="34" charset="-128"/>
              </a:rPr>
              <a:t>12</a:t>
            </a:r>
            <a:r>
              <a:rPr lang="en" altLang="ja-JP" sz="900" spc="200" dirty="0">
                <a:latin typeface="Meiryo UI" panose="020B0604030504040204" pitchFamily="34" charset="-128"/>
                <a:ea typeface="Meiryo UI" panose="020B0604030504040204" pitchFamily="34" charset="-128"/>
              </a:rPr>
              <a:t>L </a:t>
            </a:r>
          </a:p>
          <a:p>
            <a:r>
              <a:rPr lang="ja-JP" altLang="en-US" sz="900" spc="200">
                <a:latin typeface="Meiryo UI" panose="020B0604030504040204" pitchFamily="34" charset="-128"/>
                <a:ea typeface="Meiryo UI" panose="020B0604030504040204" pitchFamily="34" charset="-128"/>
              </a:rPr>
              <a:t>備</a:t>
            </a:r>
            <a:r>
              <a:rPr lang="en-US" altLang="ja-JP" sz="900" spc="200" dirty="0">
                <a:latin typeface="Meiryo UI" panose="020B0604030504040204" pitchFamily="34" charset="-128"/>
                <a:ea typeface="Meiryo UI" panose="020B0604030504040204" pitchFamily="34" charset="-128"/>
              </a:rPr>
              <a:t> </a:t>
            </a:r>
            <a:r>
              <a:rPr lang="ja-JP" altLang="en-US" sz="900" spc="200">
                <a:latin typeface="Meiryo UI" panose="020B0604030504040204" pitchFamily="34" charset="-128"/>
                <a:ea typeface="Meiryo UI" panose="020B0604030504040204" pitchFamily="34" charset="-128"/>
              </a:rPr>
              <a:t>考：ミッドナイトブルー・ナチュラル・ナイトブラック</a:t>
            </a:r>
            <a:endParaRPr lang="en" altLang="ja-JP" sz="900" spc="2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一見シンプルなキャンバストートですが、口元の切り返し的なラインがさりげないオシャレを演出しております。こちらはベーシックサイズタイプ。オリジナル名入れも格安で承ります。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0" name="図 39">
            <a:extLst>
              <a:ext uri="{FF2B5EF4-FFF2-40B4-BE49-F238E27FC236}">
                <a16:creationId xmlns:a16="http://schemas.microsoft.com/office/drawing/2014/main" id="{238FC418-46A6-4343-95D2-C703EB14EA48}"/>
              </a:ext>
            </a:extLst>
          </p:cNvPr>
          <p:cNvPicPr>
            <a:picLocks noChangeAspect="1"/>
          </p:cNvPicPr>
          <p:nvPr/>
        </p:nvPicPr>
        <p:blipFill>
          <a:blip r:embed="rId5"/>
          <a:stretch>
            <a:fillRect/>
          </a:stretch>
        </p:blipFill>
        <p:spPr>
          <a:xfrm>
            <a:off x="865367" y="1457693"/>
            <a:ext cx="3301586" cy="3514355"/>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デニムトート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 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350×360×130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30×500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10</a:t>
            </a:r>
            <a:r>
              <a:rPr lang="en" altLang="ja-JP" sz="900">
                <a:latin typeface="Meiryo UI" panose="020B0604030504040204" pitchFamily="34" charset="-128"/>
                <a:ea typeface="Meiryo UI" panose="020B0604030504040204" pitchFamily="34" charset="-128"/>
              </a:rPr>
              <a:t>L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考：インディゴ・ウォッシュブルー・ヴィンテージブルー</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カジュアルでオシャレな上、厚手で耐久性にも優れたデニム素材を使用したトートバッグの</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サイズです。カラーバリエーションは全三色ございますので、名入れデザインに合わせてお選びください。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835A5055-2980-504E-B1D1-D402AD4B6E5D}"/>
              </a:ext>
            </a:extLst>
          </p:cNvPr>
          <p:cNvPicPr>
            <a:picLocks noChangeAspect="1"/>
          </p:cNvPicPr>
          <p:nvPr/>
        </p:nvPicPr>
        <p:blipFill>
          <a:blip r:embed="rId5"/>
          <a:stretch>
            <a:fillRect/>
          </a:stretch>
        </p:blipFill>
        <p:spPr>
          <a:xfrm>
            <a:off x="493550" y="1732021"/>
            <a:ext cx="4227149" cy="2807465"/>
          </a:xfrm>
          <a:prstGeom prst="rect">
            <a:avLst/>
          </a:prstGeom>
        </p:spPr>
      </p:pic>
    </p:spTree>
    <p:extLst>
      <p:ext uri="{BB962C8B-B14F-4D97-AF65-F5344CB8AC3E}">
        <p14:creationId xmlns:p14="http://schemas.microsoft.com/office/powerpoint/2010/main" val="1919576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デニムトート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 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350×360×130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30×500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10</a:t>
            </a:r>
            <a:r>
              <a:rPr lang="en" altLang="ja-JP" sz="900">
                <a:latin typeface="Meiryo UI" panose="020B0604030504040204" pitchFamily="34" charset="-128"/>
                <a:ea typeface="Meiryo UI" panose="020B0604030504040204" pitchFamily="34" charset="-128"/>
              </a:rPr>
              <a:t>L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考：インディゴ・ウォッシュブルー・ヴィンテージブルー</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カジュアルでオシャレな上、厚手で耐久性にも優れたデニム素材を使用したトートバッグの</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サイズです。カラーバリエーションは全三色ございますので、名入れデザインに合わせてお選びください。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835A5055-2980-504E-B1D1-D402AD4B6E5D}"/>
              </a:ext>
            </a:extLst>
          </p:cNvPr>
          <p:cNvPicPr>
            <a:picLocks noChangeAspect="1"/>
          </p:cNvPicPr>
          <p:nvPr/>
        </p:nvPicPr>
        <p:blipFill>
          <a:blip r:embed="rId5"/>
          <a:stretch>
            <a:fillRect/>
          </a:stretch>
        </p:blipFill>
        <p:spPr>
          <a:xfrm>
            <a:off x="493550" y="1732021"/>
            <a:ext cx="4227149" cy="2807465"/>
          </a:xfrm>
          <a:prstGeom prst="rect">
            <a:avLst/>
          </a:prstGeom>
        </p:spPr>
      </p:pic>
    </p:spTree>
    <p:extLst>
      <p:ext uri="{BB962C8B-B14F-4D97-AF65-F5344CB8AC3E}">
        <p14:creationId xmlns:p14="http://schemas.microsoft.com/office/powerpoint/2010/main" val="7869109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833</TotalTime>
  <Words>247</Words>
  <Application>Microsoft Office PowerPoint</Application>
  <PresentationFormat>画面に合わせる (4:3)</PresentationFormat>
  <Paragraphs>42</Paragraphs>
  <Slides>3</Slides>
  <Notes>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vt:i4>
      </vt:variant>
    </vt:vector>
  </HeadingPairs>
  <TitlesOfParts>
    <vt:vector size="9" baseType="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306</cp:revision>
  <cp:lastPrinted>2021-07-20T08:57:41Z</cp:lastPrinted>
  <dcterms:created xsi:type="dcterms:W3CDTF">2021-06-21T09:41:39Z</dcterms:created>
  <dcterms:modified xsi:type="dcterms:W3CDTF">2024-07-25T02:35:15Z</dcterms:modified>
</cp:coreProperties>
</file>