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24"/>
  </p:normalViewPr>
  <p:slideViewPr>
    <p:cSldViewPr snapToGrid="0" snapToObjects="1">
      <p:cViewPr varScale="1">
        <p:scale>
          <a:sx n="87" d="100"/>
          <a:sy n="87" d="100"/>
        </p:scale>
        <p:origin x="9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厚手コットンマルシェバッグ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300×360(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持ち手含む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530)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　　　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50×170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折りたたみマチ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考：ブラック・グレー・オリーブ・ネイビー・サックスブルー・ナチュラル</a:t>
            </a:r>
            <a:endParaRPr lang="en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スタンダードな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サイズのマルシェバッグです。厚手のコットン生地は丈夫で中身も透けにくく、プリント範囲も比較的広く取れますので、販促品として使用すれば高い広告効果も期待できます。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944E811-B0E1-AA10-79FC-B117E8A09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36" y="141114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106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314</cp:revision>
  <cp:lastPrinted>2021-07-20T08:57:41Z</cp:lastPrinted>
  <dcterms:created xsi:type="dcterms:W3CDTF">2021-06-21T09:41:39Z</dcterms:created>
  <dcterms:modified xsi:type="dcterms:W3CDTF">2024-12-25T06:32:54Z</dcterms:modified>
</cp:coreProperties>
</file>