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24"/>
  </p:normalViewPr>
  <p:slideViewPr>
    <p:cSldViewPr snapToGrid="0" snapToObjects="1">
      <p:cViewPr varScale="1">
        <p:scale>
          <a:sx n="83" d="100"/>
          <a:sy n="83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厚手コットンマルシェバッグ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450×430(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持ち手含む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760)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　　　持ち手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75×330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折りたたみマチ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150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24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考：ネイビー・ナチュラル・ブラック・ワインレッド</a:t>
            </a:r>
            <a:endParaRPr lang="en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大容量で使い勝手の良い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サイズのマルシェバッグです。厚手のコットン生地は丈夫で中身も透けにくく、プリント範囲も広く取れますので、販促品として使用すれば高い広告効果も期待できます。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AD7D27D-21BA-934C-B5D2-5C4828A92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26" y="1481631"/>
            <a:ext cx="3680079" cy="345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105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314</cp:revision>
  <cp:lastPrinted>2021-07-20T08:57:41Z</cp:lastPrinted>
  <dcterms:created xsi:type="dcterms:W3CDTF">2021-06-21T09:41:39Z</dcterms:created>
  <dcterms:modified xsi:type="dcterms:W3CDTF">2024-08-06T07:06:44Z</dcterms:modified>
</cp:coreProperties>
</file>