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24"/>
  </p:normalViewPr>
  <p:slideViewPr>
    <p:cSldViewPr snapToGrid="0" snapToObjects="1">
      <p:cViewPr varScale="1">
        <p:scale>
          <a:sx n="110" d="100"/>
          <a:sy n="11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不織布フラットショルダートート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PP)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330×390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25×650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考：レッド・オレンジ・ディープブルー・ブラウン・ナイトブラック・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ベージュ・ピーチピンク・フロスティブルー・スカイブルー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ビビッドピンク・ナチュラルホワイト</a:t>
            </a:r>
            <a:endParaRPr lang="en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1163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展示会や説明会の資料配布用などに人気の高いフラットトートです。肩掛けも出来る持ち手と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サイズ、軽量で丈夫な不織布素材、そして豊富なカラーバリエーションがポイントです。</a:t>
            </a: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7B015C8-5B55-5D46-B0E9-F55EC1C62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96" y="1272790"/>
            <a:ext cx="3331605" cy="37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265</Words>
  <Application>Microsoft Office PowerPoint</Application>
  <PresentationFormat>画面に合わせる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313</cp:revision>
  <cp:lastPrinted>2021-07-20T08:57:41Z</cp:lastPrinted>
  <dcterms:created xsi:type="dcterms:W3CDTF">2021-06-21T09:41:39Z</dcterms:created>
  <dcterms:modified xsi:type="dcterms:W3CDTF">2024-07-25T02:35:16Z</dcterms:modified>
</cp:coreProperties>
</file>