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22"/>
  </p:normalViewPr>
  <p:slideViewPr>
    <p:cSldViewPr snapToGrid="0" snapToObjects="1">
      <p:cViewPr varScale="1">
        <p:scale>
          <a:sx n="118" d="100"/>
          <a:sy n="118" d="100"/>
        </p:scale>
        <p:origin x="3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200×120mm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ステーショナリーやコスメ入れ、バッグインバッグ用などに大変重宝する、シンプルなキャンバス素材の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サイズトートです。名入れプリントが映えますのでノベルティグッズとしても大人気！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2AE6FC4-B537-3B44-AE04-9600FECC6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14" y="1358569"/>
            <a:ext cx="3371124" cy="35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65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2024-07-25T02:35:17Z</dcterms:modified>
</cp:coreProperties>
</file>