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230×170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ステーショナリーやコスメ入れ、バッグインバッグ用などに大変重宝する、シンプルなキャンバス素材の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サイズトートです。名入れプリントが映えますのでノベルティグッズとしても大人気！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5D6BEE7-A7BE-0548-BE80-16C1DBE33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30" y="1333706"/>
            <a:ext cx="3589102" cy="35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2024-07-25T02:35:17Z</dcterms:modified>
</cp:coreProperties>
</file>