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706"/>
  </p:normalViewPr>
  <p:slideViewPr>
    <p:cSldViewPr snapToGrid="0" snapToObjects="1">
      <p:cViewPr varScale="1">
        <p:scale>
          <a:sx n="84" d="100"/>
          <a:sy n="84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キャンバスファスナーポーチ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135×100×60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考：ミッドナイトブルー・ナチュラル・ナイトブラック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可愛らしい立体的な形状がポイントのキャンバスポーチです。カラーバリエーションは全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タイプございますのでお好みでお選び下さい。またこちらは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サイズですが、サイズ違いで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もございます。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C076D30-243C-D704-2218-EF5A67391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606" y="1397300"/>
            <a:ext cx="3621063" cy="362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</TotalTime>
  <Words>75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2024-08-05T06:34:22Z</dcterms:modified>
</cp:coreProperties>
</file>