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180×120×75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可愛らしい立体的な形状がポイントのキャンバスポーチです。カラーバリエーションは全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タイプございますのでお好みでお選び下さい。またこちらは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サイズですが、サイズ違いで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もございます。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BED3DF6-D6EC-1241-8382-82146EE28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53" y="1447168"/>
            <a:ext cx="3650275" cy="34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2024-07-25T02:35:18Z</dcterms:modified>
</cp:coreProperties>
</file>