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1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キャンバスベーシックポーチ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230×110×60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51940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ステーショナリーやメイク道具入れにおすすめのキャンバスポーチです。底マチ付きのため容量も多く、とても重宝します。カラーバリエーションは全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色ありますのでお好みでお選びください。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4207042-F5F0-4A27-EEDC-D5AE497A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97392"/>
            <a:ext cx="3582865" cy="35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2024-07-25T02:35:18Z</dcterms:modified>
</cp:coreProperties>
</file>