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3"/>
  </p:notesMasterIdLst>
  <p:sldIdLst>
    <p:sldId id="256" r:id="rId2"/>
  </p:sldIdLst>
  <p:sldSz cx="9144000" cy="6858000" type="screen4x3"/>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inimized">
    <p:restoredLeft sz="6959"/>
    <p:restoredTop sz="94621"/>
  </p:normalViewPr>
  <p:slideViewPr>
    <p:cSldViewPr snapToGrid="0" snapToObjects="1">
      <p:cViewPr varScale="1">
        <p:scale>
          <a:sx n="84" d="100"/>
          <a:sy n="84" d="100"/>
        </p:scale>
        <p:origin x="714" y="90"/>
      </p:cViewPr>
      <p:guideLst/>
    </p:cSldViewPr>
  </p:slideViewPr>
  <p:notesTextViewPr>
    <p:cViewPr>
      <p:scale>
        <a:sx n="1" d="1"/>
        <a:sy n="1" d="1"/>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7A08D55-502A-E34A-8EAC-0CBDB58BC935}" type="datetimeFigureOut">
              <a:rPr kumimoji="1" lang="ja-JP" altLang="en-US" smtClean="0"/>
              <a:t>2024/8/2</a:t>
            </a:fld>
            <a:endParaRPr kumimoji="1" lang="ja-JP" altLang="en-US"/>
          </a:p>
        </p:txBody>
      </p:sp>
      <p:sp>
        <p:nvSpPr>
          <p:cNvPr id="4" name="スライド イメージ プレースホルダー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r>
              <a:rPr kumimoji="1" lang="ja-JP" altLang="en-US"/>
              <a:t>マスター テキストの書式設定
第 </a:t>
            </a:r>
            <a:r>
              <a:rPr kumimoji="1" lang="en-US" altLang="ja-JP"/>
              <a:t>2 </a:t>
            </a:r>
            <a:r>
              <a:rPr kumimoji="1" lang="ja-JP" altLang="en-US"/>
              <a:t>レベル
第 </a:t>
            </a:r>
            <a:r>
              <a:rPr kumimoji="1" lang="en-US" altLang="ja-JP"/>
              <a:t>3 </a:t>
            </a:r>
            <a:r>
              <a:rPr kumimoji="1" lang="ja-JP" altLang="en-US"/>
              <a:t>レベル
第 </a:t>
            </a:r>
            <a:r>
              <a:rPr kumimoji="1" lang="en-US" altLang="ja-JP"/>
              <a:t>4 </a:t>
            </a:r>
            <a:r>
              <a:rPr kumimoji="1" lang="ja-JP" altLang="en-US"/>
              <a:t>レベル
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833F492-097D-4343-8401-B9480D7F56FB}" type="slidenum">
              <a:rPr kumimoji="1" lang="ja-JP" altLang="en-US" smtClean="0"/>
              <a:t>‹#›</a:t>
            </a:fld>
            <a:endParaRPr kumimoji="1" lang="ja-JP" altLang="en-US"/>
          </a:p>
        </p:txBody>
      </p:sp>
    </p:spTree>
    <p:extLst>
      <p:ext uri="{BB962C8B-B14F-4D97-AF65-F5344CB8AC3E}">
        <p14:creationId xmlns:p14="http://schemas.microsoft.com/office/powerpoint/2010/main" val="2947449130"/>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1</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ja-JP" altLang="en-US"/>
              <a:t>マスター タイトルの書式設定</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2024/8/2</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
        <p:nvSpPr>
          <p:cNvPr id="8" name="正方形/長方形 7">
            <a:extLst>
              <a:ext uri="{FF2B5EF4-FFF2-40B4-BE49-F238E27FC236}">
                <a16:creationId xmlns:a16="http://schemas.microsoft.com/office/drawing/2014/main" id="{A2C56DA5-588D-A643-B482-FBFC5DBFE846}"/>
              </a:ext>
            </a:extLst>
          </p:cNvPr>
          <p:cNvSpPr/>
          <p:nvPr userDrawn="1"/>
        </p:nvSpPr>
        <p:spPr>
          <a:xfrm>
            <a:off x="279402" y="1295400"/>
            <a:ext cx="4471502" cy="5081926"/>
          </a:xfrm>
          <a:prstGeom prst="rect">
            <a:avLst/>
          </a:prstGeom>
          <a:solidFill>
            <a:schemeClr val="bg1"/>
          </a:solidFill>
          <a:ln w="12700">
            <a:noFill/>
          </a:ln>
          <a:effectLst>
            <a:outerShdw blurRad="127000" dist="508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ja-JP" altLang="en-US"/>
          </a:p>
        </p:txBody>
      </p:sp>
      <p:sp>
        <p:nvSpPr>
          <p:cNvPr id="9" name="正方形/長方形 8">
            <a:extLst>
              <a:ext uri="{FF2B5EF4-FFF2-40B4-BE49-F238E27FC236}">
                <a16:creationId xmlns:a16="http://schemas.microsoft.com/office/drawing/2014/main" id="{9F4EDA87-4F59-5249-BEA9-C2F2D68A70C0}"/>
              </a:ext>
            </a:extLst>
          </p:cNvPr>
          <p:cNvSpPr/>
          <p:nvPr userDrawn="1"/>
        </p:nvSpPr>
        <p:spPr>
          <a:xfrm>
            <a:off x="281519" y="485059"/>
            <a:ext cx="8583081" cy="603436"/>
          </a:xfrm>
          <a:prstGeom prst="rect">
            <a:avLst/>
          </a:prstGeom>
          <a:gradFill>
            <a:gsLst>
              <a:gs pos="0">
                <a:schemeClr val="accent1">
                  <a:lumMod val="50000"/>
                </a:schemeClr>
              </a:gs>
              <a:gs pos="100000">
                <a:schemeClr val="accent1">
                  <a:lumMod val="85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1034618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2024/8/2</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4774297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2024/8/2</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22081182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2024/8/2</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634430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2024/8/2</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5792945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2024/8/2</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42208782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Content Placeholder 3"/>
          <p:cNvSpPr>
            <a:spLocks noGrp="1"/>
          </p:cNvSpPr>
          <p:nvPr>
            <p:ph sz="half" idx="2"/>
          </p:nvPr>
        </p:nvSpPr>
        <p:spPr>
          <a:xfrm>
            <a:off x="629842" y="2505075"/>
            <a:ext cx="3868340" cy="368458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6" name="Content Placeholder 5"/>
          <p:cNvSpPr>
            <a:spLocks noGrp="1"/>
          </p:cNvSpPr>
          <p:nvPr>
            <p:ph sz="quarter" idx="4"/>
          </p:nvPr>
        </p:nvSpPr>
        <p:spPr>
          <a:xfrm>
            <a:off x="4629150" y="2505075"/>
            <a:ext cx="3887391" cy="368458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897AD025-FFB8-A244-965F-2B7F7F43E628}" type="datetimeFigureOut">
              <a:rPr kumimoji="1" lang="ja-JP" altLang="en-US" smtClean="0"/>
              <a:t>2024/8/2</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9504989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897AD025-FFB8-A244-965F-2B7F7F43E628}" type="datetimeFigureOut">
              <a:rPr kumimoji="1" lang="ja-JP" altLang="en-US" smtClean="0"/>
              <a:t>2024/8/2</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8294674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97AD025-FFB8-A244-965F-2B7F7F43E628}" type="datetimeFigureOut">
              <a:rPr kumimoji="1" lang="ja-JP" altLang="en-US" smtClean="0"/>
              <a:t>2024/8/2</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0509565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2024/8/2</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6086088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2024/8/2</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32048339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97AD025-FFB8-A244-965F-2B7F7F43E628}" type="datetimeFigureOut">
              <a:rPr kumimoji="1" lang="ja-JP" altLang="en-US" smtClean="0"/>
              <a:t>2024/8/2</a:t>
            </a:fld>
            <a:endParaRPr kumimoji="1" lang="ja-JP" alt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276214561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a:solidFill>
                  <a:schemeClr val="bg1"/>
                </a:solidFill>
                <a:latin typeface="Meiryo UI" panose="020B0604030504040204" pitchFamily="34" charset="-128"/>
                <a:ea typeface="Meiryo UI" panose="020B0604030504040204" pitchFamily="34" charset="-128"/>
              </a:rPr>
              <a:t>キャンバスデイリーポーチ</a:t>
            </a:r>
            <a:r>
              <a:rPr lang="en-US" altLang="ja-JP" sz="2000" dirty="0">
                <a:solidFill>
                  <a:schemeClr val="bg1"/>
                </a:solidFill>
                <a:latin typeface="Meiryo UI" panose="020B0604030504040204" pitchFamily="34" charset="-128"/>
                <a:ea typeface="Meiryo UI" panose="020B0604030504040204" pitchFamily="34" charset="-128"/>
              </a:rPr>
              <a:t>(</a:t>
            </a:r>
            <a:r>
              <a:rPr lang="en" altLang="ja-JP" sz="2000" dirty="0">
                <a:solidFill>
                  <a:schemeClr val="bg1"/>
                </a:solidFill>
                <a:latin typeface="Meiryo UI" panose="020B0604030504040204" pitchFamily="34" charset="-128"/>
                <a:ea typeface="Meiryo UI" panose="020B0604030504040204" pitchFamily="34" charset="-128"/>
              </a:rPr>
              <a:t>S)</a:t>
            </a:r>
            <a:endParaRPr lang="ja-JP" altLang="en-US" sz="2000">
              <a:solidFill>
                <a:schemeClr val="bg1"/>
              </a:solidFill>
              <a:latin typeface="Meiryo UI" panose="020B0604030504040204" pitchFamily="34" charset="-128"/>
              <a:ea typeface="Meiryo UI" panose="020B0604030504040204" pitchFamily="34" charset="-128"/>
            </a:endParaRP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510012"/>
          </a:xfrm>
          <a:prstGeom prst="rect">
            <a:avLst/>
          </a:prstGeom>
          <a:noFill/>
        </p:spPr>
        <p:txBody>
          <a:bodyPr wrap="square" lIns="90000" tIns="46800" rIns="0" bIns="46800" rtlCol="0">
            <a:spAutoFit/>
          </a:bodyPr>
          <a:lstStyle/>
          <a:p>
            <a:r>
              <a:rPr lang="ja-JP" altLang="en-US" sz="900">
                <a:latin typeface="Meiryo UI" panose="020B0604030504040204" pitchFamily="34" charset="-128"/>
                <a:ea typeface="Meiryo UI" panose="020B0604030504040204" pitchFamily="34" charset="-128"/>
              </a:rPr>
              <a:t>素</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材：コットン 他</a:t>
            </a:r>
            <a:endParaRPr lang="en-US" altLang="ja-JP" sz="900" dirty="0">
              <a:latin typeface="Meiryo UI" panose="020B0604030504040204" pitchFamily="34" charset="-128"/>
              <a:ea typeface="Meiryo UI" panose="020B0604030504040204" pitchFamily="34" charset="-128"/>
            </a:endParaRPr>
          </a:p>
          <a:p>
            <a:r>
              <a:rPr lang="ja-JP" altLang="en-US" sz="900" spc="200">
                <a:latin typeface="Meiryo UI" panose="020B0604030504040204" pitchFamily="34" charset="-128"/>
                <a:ea typeface="Meiryo UI" panose="020B0604030504040204" pitchFamily="34" charset="-128"/>
              </a:rPr>
              <a:t>サイズ</a:t>
            </a:r>
            <a:r>
              <a:rPr lang="ja-JP" altLang="en-US" sz="900">
                <a:latin typeface="Meiryo UI" panose="020B0604030504040204" pitchFamily="34" charset="-128"/>
                <a:ea typeface="Meiryo UI" panose="020B0604030504040204" pitchFamily="34" charset="-128"/>
              </a:rPr>
              <a:t>：約</a:t>
            </a:r>
            <a:r>
              <a:rPr lang="en-US" altLang="ja-JP" sz="900" dirty="0">
                <a:latin typeface="Meiryo UI" panose="020B0604030504040204" pitchFamily="34" charset="-128"/>
                <a:ea typeface="Meiryo UI" panose="020B0604030504040204" pitchFamily="34" charset="-128"/>
              </a:rPr>
              <a:t>190×130×60</a:t>
            </a:r>
            <a:r>
              <a:rPr lang="en" altLang="ja-JP" sz="900" dirty="0">
                <a:latin typeface="Meiryo UI" panose="020B0604030504040204" pitchFamily="34" charset="-128"/>
                <a:ea typeface="Meiryo UI" panose="020B0604030504040204" pitchFamily="34" charset="-128"/>
              </a:rPr>
              <a:t>mm</a:t>
            </a:r>
          </a:p>
          <a:p>
            <a:r>
              <a:rPr lang="ja-JP" altLang="en-US" sz="900">
                <a:latin typeface="Meiryo UI" panose="020B0604030504040204" pitchFamily="34" charset="-128"/>
                <a:ea typeface="Meiryo UI" panose="020B0604030504040204" pitchFamily="34" charset="-128"/>
              </a:rPr>
              <a:t>備</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考：ミッドナイトブルー・ナチュラル・ナイトブラック</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03856"/>
          </a:xfrm>
          <a:prstGeom prst="rect">
            <a:avLst/>
          </a:prstGeom>
          <a:noFill/>
        </p:spPr>
        <p:txBody>
          <a:bodyPr wrap="square" lIns="0" tIns="46800" rIns="0" spcCol="360000" rtlCol="0">
            <a:spAutoFit/>
          </a:bodyPr>
          <a:lstStyle/>
          <a:p>
            <a:pPr algn="just">
              <a:lnSpc>
                <a:spcPts val="2400"/>
              </a:lnSpc>
            </a:pPr>
            <a:r>
              <a:rPr lang="ja-JP" altLang="en-US" sz="1600">
                <a:latin typeface="Meiryo UI" panose="020B0604030504040204" pitchFamily="34" charset="-128"/>
                <a:ea typeface="Meiryo UI" panose="020B0604030504040204" pitchFamily="34" charset="-128"/>
              </a:rPr>
              <a:t>オリジナルデザインの名入れプリントがよく映えるためノベルティグッズとして人気の、シンプルなキャンバスポーチです。こちらは</a:t>
            </a:r>
            <a:r>
              <a:rPr lang="en" altLang="ja-JP" sz="1600" dirty="0">
                <a:latin typeface="Meiryo UI" panose="020B0604030504040204" pitchFamily="34" charset="-128"/>
                <a:ea typeface="Meiryo UI" panose="020B0604030504040204" pitchFamily="34" charset="-128"/>
              </a:rPr>
              <a:t>S</a:t>
            </a:r>
            <a:r>
              <a:rPr lang="ja-JP" altLang="en-US" sz="1600">
                <a:latin typeface="Meiryo UI" panose="020B0604030504040204" pitchFamily="34" charset="-128"/>
                <a:ea typeface="Meiryo UI" panose="020B0604030504040204" pitchFamily="34" charset="-128"/>
              </a:rPr>
              <a:t>サイズになりますが、サイズ違いで</a:t>
            </a:r>
            <a:r>
              <a:rPr lang="en" altLang="ja-JP" sz="1600" dirty="0">
                <a:latin typeface="Meiryo UI" panose="020B0604030504040204" pitchFamily="34" charset="-128"/>
                <a:ea typeface="Meiryo UI" panose="020B0604030504040204" pitchFamily="34" charset="-128"/>
              </a:rPr>
              <a:t>M</a:t>
            </a:r>
            <a:r>
              <a:rPr lang="ja-JP" altLang="en-US" sz="1600">
                <a:latin typeface="Meiryo UI" panose="020B0604030504040204" pitchFamily="34" charset="-128"/>
                <a:ea typeface="Meiryo UI" panose="020B0604030504040204" pitchFamily="34" charset="-128"/>
              </a:rPr>
              <a:t>もございます。</a:t>
            </a:r>
          </a:p>
          <a:p>
            <a:pPr algn="just">
              <a:lnSpc>
                <a:spcPts val="2400"/>
              </a:lnSpc>
            </a:pPr>
            <a:endParaRPr lang="ja-JP" altLang="en-US" sz="160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2" name="図 11">
            <a:extLst>
              <a:ext uri="{FF2B5EF4-FFF2-40B4-BE49-F238E27FC236}">
                <a16:creationId xmlns:a16="http://schemas.microsoft.com/office/drawing/2014/main" id="{239426D3-5001-DD87-DBF3-9E8A5BF49CF3}"/>
              </a:ext>
            </a:extLst>
          </p:cNvPr>
          <p:cNvPicPr>
            <a:picLocks noChangeAspect="1"/>
          </p:cNvPicPr>
          <p:nvPr/>
        </p:nvPicPr>
        <p:blipFill>
          <a:blip r:embed="rId5"/>
          <a:stretch>
            <a:fillRect/>
          </a:stretch>
        </p:blipFill>
        <p:spPr>
          <a:xfrm>
            <a:off x="723970" y="1422052"/>
            <a:ext cx="3560089" cy="3560089"/>
          </a:xfrm>
          <a:prstGeom prst="rect">
            <a:avLst/>
          </a:prstGeom>
        </p:spPr>
      </p:pic>
    </p:spTree>
    <p:extLst>
      <p:ext uri="{BB962C8B-B14F-4D97-AF65-F5344CB8AC3E}">
        <p14:creationId xmlns:p14="http://schemas.microsoft.com/office/powerpoint/2010/main" val="3161798655"/>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lumMod val="50000"/>
          </a:schemeClr>
        </a:solidFill>
      </a:spPr>
      <a:bodyPr rtlCol="0" anchor="ctr"/>
      <a:lstStyle>
        <a:defPPr algn="ctr">
          <a:defRPr kumimoji="1"/>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532</TotalTime>
  <Words>68</Words>
  <Application>Microsoft Office PowerPoint</Application>
  <PresentationFormat>画面に合わせる (4:3)</PresentationFormat>
  <Paragraphs>13</Paragraphs>
  <Slides>1</Slides>
  <Notes>1</Notes>
  <HiddenSlides>0</HiddenSlides>
  <MMClips>0</MMClips>
  <ScaleCrop>false</ScaleCrop>
  <HeadingPairs>
    <vt:vector size="6" baseType="variant">
      <vt:variant>
        <vt:lpstr>使用されているフォント</vt:lpstr>
      </vt:variant>
      <vt:variant>
        <vt:i4>5</vt:i4>
      </vt:variant>
      <vt:variant>
        <vt:lpstr>テーマ</vt:lpstr>
      </vt:variant>
      <vt:variant>
        <vt:i4>1</vt:i4>
      </vt:variant>
      <vt:variant>
        <vt:lpstr>スライド タイトル</vt:lpstr>
      </vt:variant>
      <vt:variant>
        <vt:i4>1</vt:i4>
      </vt:variant>
    </vt:vector>
  </HeadingPairs>
  <TitlesOfParts>
    <vt:vector size="7" baseType="lpstr">
      <vt:lpstr>Meiryo UI</vt:lpstr>
      <vt:lpstr>游ゴシック</vt:lpstr>
      <vt:lpstr>Arial</vt:lpstr>
      <vt:lpstr>Calibri</vt:lpstr>
      <vt:lpstr>Calibri Light</vt:lpstr>
      <vt:lpstr>Office テーマ</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Microsoft Office User</dc:creator>
  <cp:lastModifiedBy>株式会社KILAMEK 株式会社</cp:lastModifiedBy>
  <cp:revision>239</cp:revision>
  <cp:lastPrinted>2021-07-20T08:57:41Z</cp:lastPrinted>
  <dcterms:created xsi:type="dcterms:W3CDTF">2021-06-21T09:41:39Z</dcterms:created>
  <dcterms:modified xsi:type="dcterms:W3CDTF">2024-08-02T07:22:59Z</dcterms:modified>
</cp:coreProperties>
</file>