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21"/>
  </p:normalViewPr>
  <p:slideViewPr>
    <p:cSldViewPr snapToGrid="0" snapToObjects="1">
      <p:cViewPr varScale="1">
        <p:scale>
          <a:sx n="119" d="100"/>
          <a:sy n="119" d="100"/>
        </p:scale>
        <p:origin x="360" y="1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250×180×80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オリジナルデザインの名入れプリントがよく映えるためノベルティグッズとして人気の、シンプルなキャンバスポーチです。こちらは</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サイズになりますが、サイズ違いで</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もございます。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27FCC8-C92B-BB4F-8157-A9B6B389CA82}"/>
              </a:ext>
            </a:extLst>
          </p:cNvPr>
          <p:cNvPicPr>
            <a:picLocks noChangeAspect="1"/>
          </p:cNvPicPr>
          <p:nvPr/>
        </p:nvPicPr>
        <p:blipFill>
          <a:blip r:embed="rId5"/>
          <a:stretch>
            <a:fillRect/>
          </a:stretch>
        </p:blipFill>
        <p:spPr>
          <a:xfrm>
            <a:off x="831833" y="1394532"/>
            <a:ext cx="3413501" cy="354097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2024-07-25T02:35:19Z</dcterms:modified>
</cp:coreProperties>
</file>