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厚手キャンバスポケットマルチトート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(475g/㎡)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250×220×120mm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30×320mm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能：エコマーク認定第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03104137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号取得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ナチュラル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ポケットがちょっとしたシーンで非常に便利に活用できるため人気の高いキャンバストートの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サイズです。オリジナルデザインによる名入れも可能ですので、是非ご活用ください。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1DA61DF-85A7-2841-BD03-9217C2F31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79" y="1383590"/>
            <a:ext cx="3451016" cy="36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95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2024-07-25T02:35:23Z</dcterms:modified>
</cp:coreProperties>
</file>