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E1598699-6EC5-3B45-99C7-5A2073315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5" y="1463479"/>
            <a:ext cx="3588461" cy="368155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厚手キャンバスポケットマルチトート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(475g/㎡)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320×300×200mm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40×470mm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19L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考：ナチュラル・ナイトブラック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ポケットがちょっとしたシーンで非常に便利に活用できるため人気の高いキャンバストートの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サイズです。オリジナルデザインによる名入れも可能ですので、是非ご活用ください。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C8744F-D010-C245-A93A-E381677622BF}"/>
              </a:ext>
            </a:extLst>
          </p:cNvPr>
          <p:cNvSpPr txBox="1"/>
          <p:nvPr/>
        </p:nvSpPr>
        <p:spPr>
          <a:xfrm>
            <a:off x="2412460" y="20752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518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2021-08-10T01:55:20Z</cp:lastPrinted>
  <dcterms:created xsi:type="dcterms:W3CDTF">2021-06-21T09:41:39Z</dcterms:created>
  <dcterms:modified xsi:type="dcterms:W3CDTF">2024-07-25T02:35:23Z</dcterms:modified>
</cp:coreProperties>
</file>