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デニムラインコラボトート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450×370×120mm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40×590mm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6" y="1422052"/>
            <a:ext cx="2868194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ハンドルラインとボトム部分をデニム生地にしたことで、よりオシャレさを増した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サイズトート。厚手の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オンス生地は丈夫で、またポケット付きでもあるため非常に便利に活用できます。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8744F-D010-C245-A93A-E381677622BF}"/>
              </a:ext>
            </a:extLst>
          </p:cNvPr>
          <p:cNvSpPr txBox="1"/>
          <p:nvPr/>
        </p:nvSpPr>
        <p:spPr>
          <a:xfrm>
            <a:off x="2412460" y="2075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8D480D-F5C9-054B-94AE-3DED3BE1E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920" y="1472833"/>
            <a:ext cx="2291250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76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2024-07-25T02:35:24Z</dcterms:modified>
</cp:coreProperties>
</file>