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89FBC67-EF00-4E48-9531-0AC1FA459107}"/>
              </a:ext>
            </a:extLst>
          </p:cNvPr>
          <p:cNvPicPr>
            <a:picLocks noChangeAspect="1"/>
          </p:cNvPicPr>
          <p:nvPr/>
        </p:nvPicPr>
        <p:blipFill>
          <a:blip r:embed="rId3"/>
          <a:stretch>
            <a:fillRect/>
          </a:stretch>
        </p:blipFill>
        <p:spPr>
          <a:xfrm>
            <a:off x="754252" y="1385922"/>
            <a:ext cx="3459465" cy="3716707"/>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240×240×150mm､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83</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2024-07-25T02:35:26Z</dcterms:modified>
</cp:coreProperties>
</file>