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厚手コットンハンドル付リュック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380×370mm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25×300mm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トートバッグとしてもリュックとしても利用できるコットンバッグです。生地素材は厚手なため耐久性に優れ、使い勝手の良いアイテムです。オリジナル名入れも格安で承ります。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87A34A35-2D60-CF4A-8662-6380CCF1CF88}"/>
              </a:ext>
            </a:extLst>
          </p:cNvPr>
          <p:cNvPicPr>
            <a:picLocks noChangeAspect="1"/>
          </p:cNvPicPr>
          <p:nvPr/>
        </p:nvPicPr>
        <p:blipFill>
          <a:blip r:embed="rId5"/>
          <a:stretch>
            <a:fillRect/>
          </a:stretch>
        </p:blipFill>
        <p:spPr>
          <a:xfrm>
            <a:off x="577568" y="1416232"/>
            <a:ext cx="3774673" cy="365177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77</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2024-07-25T02:35:26Z</dcterms:modified>
</cp:coreProperties>
</file>