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38" autoAdjust="0"/>
    <p:restoredTop sz="94656"/>
  </p:normalViewPr>
  <p:slideViewPr>
    <p:cSldViewPr snapToGrid="0" snapToObjects="1">
      <p:cViewPr varScale="1">
        <p:scale>
          <a:sx n="91" d="100"/>
          <a:sy n="91" d="100"/>
        </p:scale>
        <p:origin x="10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厚手コットンガゼット巾着トート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310×350×80mm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25×450mm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考：ネイビー・ナチュラル・ブラック・ワインレッド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厚手のコットン素材を使用し中身が透けにくく、かつ耐久性に優れた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サイズバッグです。巾着型は見た目も可愛らしく、また口が絞れることで上からも中身が見えない点も高ポイント。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C8744F-D010-C245-A93A-E381677622BF}"/>
              </a:ext>
            </a:extLst>
          </p:cNvPr>
          <p:cNvSpPr txBox="1"/>
          <p:nvPr/>
        </p:nvSpPr>
        <p:spPr>
          <a:xfrm>
            <a:off x="2412460" y="20752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EE346787-8455-1CD8-B020-3A768D9D45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534" y="1442721"/>
            <a:ext cx="3424402" cy="342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90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2025-01-24T08:46:02Z</dcterms:modified>
</cp:coreProperties>
</file>