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厚手コットンガゼット巾着トート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380×410×120mm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78441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厚手のコットン素材を使用し中身が透けにくく、かつ耐久性に優れた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サイズバッグです。巾着型は見た目も可愛らしく、また口が絞れることで上からも中身が見えない点も高ポイント。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6F5ED85-D75D-864B-BBD7-C82FBA24F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42" y="1367144"/>
            <a:ext cx="3986111" cy="36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2024-07-25T02:35:27Z</dcterms:modified>
</cp:coreProperties>
</file>