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ベーシックシェルポーチ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190×150×70mm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考：インクブラック・ミルキーベージュ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ハリのあるポリエステル素材を使用した可愛らしいシェルポーチです。とてもすっきりとした見た目ですので、オリジナル名入れがよく目立ちます。ナチュラルとブラックの二色から選択可能。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AF56499-7320-A449-9193-299106B77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29" y="2181086"/>
            <a:ext cx="4107022" cy="19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2024-07-25T02:35:28Z</dcterms:modified>
</cp:coreProperties>
</file>