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コンビカラートート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360×320×120mm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25×410mm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考：ネイビーブルー・ブラウン・インクブラック・ダークグリーン・ワインレッド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シンプルにすっきり見せつつもオシャレな配色がポイントのトートバッグです。容量もたっぷり入りますので通勤や通学用にも最適ですし、ペットボトルも入るサイドポケット大変便利かと思います。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B6422B-0FA2-844A-AC3E-983113CB9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9" y="1741550"/>
            <a:ext cx="4321452" cy="30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2024-07-25T02:35:29Z</dcterms:modified>
</cp:coreProperties>
</file>