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ライトキャンバスタウントート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ランチ用などにも使える</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サイズのシンプルなトートバッグです。マチ付きのため見た目以上に容量も多く便利に利用できることから、オリジナル名入れを施したノベルティグッズ用にもおすすめ！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865BB07-A4ED-E941-8FF8-06BF27163D9E}"/>
              </a:ext>
            </a:extLst>
          </p:cNvPr>
          <p:cNvPicPr>
            <a:picLocks noChangeAspect="1"/>
          </p:cNvPicPr>
          <p:nvPr/>
        </p:nvPicPr>
        <p:blipFill>
          <a:blip r:embed="rId5"/>
          <a:stretch>
            <a:fillRect/>
          </a:stretch>
        </p:blipFill>
        <p:spPr>
          <a:xfrm>
            <a:off x="635055" y="1436296"/>
            <a:ext cx="3680125" cy="361019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2024-07-25T02:35:29Z</dcterms:modified>
</cp:coreProperties>
</file>