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96" d="100"/>
          <a:sy n="196" d="100"/>
        </p:scale>
        <p:origin x="168" y="4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7F3F2C2E-A90E-4243-BF29-A5DA0DB7CD18}"/>
              </a:ext>
            </a:extLst>
          </p:cNvPr>
          <p:cNvPicPr>
            <a:picLocks noChangeAspect="1"/>
          </p:cNvPicPr>
          <p:nvPr/>
        </p:nvPicPr>
        <p:blipFill>
          <a:blip r:embed="rId3"/>
          <a:stretch>
            <a:fillRect/>
          </a:stretch>
        </p:blipFill>
        <p:spPr>
          <a:xfrm>
            <a:off x="686124" y="1368384"/>
            <a:ext cx="3669434" cy="3721607"/>
          </a:xfrm>
          <a:prstGeom prst="rect">
            <a:avLst/>
          </a:prstGeom>
        </p:spPr>
      </p:pic>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4"/>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5"/>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ライトキャンバスタウントート</a:t>
            </a:r>
            <a:r>
              <a:rPr lang="en-US"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(260g/㎡)</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390×370×110mm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30×580mm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11L</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考：ネイビー・ナチュラル・ナイトブラック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通勤通学などに手頃な</a:t>
            </a:r>
            <a:r>
              <a:rPr lang="en-US"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サイズのシンプルなトートバッグです。マチ付きのため見た目以上に容量も多く便利に利用できることから、オリジナル名入れを施したノベルティグッズ用にもおすすめ！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
        <p:nvSpPr>
          <p:cNvPr id="5" name="テキスト ボックス 4">
            <a:extLst>
              <a:ext uri="{FF2B5EF4-FFF2-40B4-BE49-F238E27FC236}">
                <a16:creationId xmlns:a16="http://schemas.microsoft.com/office/drawing/2014/main" id="{19C8744F-D010-C245-A93A-E381677622BF}"/>
              </a:ext>
            </a:extLst>
          </p:cNvPr>
          <p:cNvSpPr txBox="1"/>
          <p:nvPr/>
        </p:nvSpPr>
        <p:spPr>
          <a:xfrm>
            <a:off x="2412460" y="2075234"/>
            <a:ext cx="184731"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518</TotalTime>
  <Words>88</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236</cp:revision>
  <cp:lastPrinted>2021-07-20T08:57:41Z</cp:lastPrinted>
  <dcterms:created xsi:type="dcterms:W3CDTF">2021-06-21T09:41:39Z</dcterms:created>
  <dcterms:modified xsi:type="dcterms:W3CDTF">2024-07-25T02:35:30Z</dcterms:modified>
</cp:coreProperties>
</file>