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96" d="100"/>
          <a:sy n="196" d="100"/>
        </p:scale>
        <p:origin x="168" y="44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083E6C54-0EAE-CF47-8265-43B1D00FCF55}"/>
              </a:ext>
            </a:extLst>
          </p:cNvPr>
          <p:cNvPicPr>
            <a:picLocks noChangeAspect="1"/>
          </p:cNvPicPr>
          <p:nvPr/>
        </p:nvPicPr>
        <p:blipFill>
          <a:blip r:embed="rId3"/>
          <a:stretch>
            <a:fillRect/>
          </a:stretch>
        </p:blipFill>
        <p:spPr>
          <a:xfrm>
            <a:off x="725785" y="1363055"/>
            <a:ext cx="3597881" cy="3768354"/>
          </a:xfrm>
          <a:prstGeom prst="rect">
            <a:avLst/>
          </a:prstGeom>
        </p:spPr>
      </p:pic>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4"/>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5"/>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ライトキャンバスバッグ</a:t>
            </a:r>
            <a:r>
              <a:rPr lang="en-US" altLang="ja-JP" sz="2000" dirty="0">
                <a:solidFill>
                  <a:schemeClr val="bg1"/>
                </a:solidFill>
                <a:latin typeface="Meiryo UI" panose="020B0604030504040204" pitchFamily="34" charset="-128"/>
                <a:ea typeface="Meiryo UI" panose="020B0604030504040204" pitchFamily="34" charset="-128"/>
              </a:rPr>
              <a:t>(LL)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r>
              <a:rPr lang="en-US" altLang="ja-JP" sz="900" dirty="0">
                <a:latin typeface="Meiryo UI" panose="020B0604030504040204" pitchFamily="34" charset="-128"/>
                <a:ea typeface="Meiryo UI" panose="020B0604030504040204" pitchFamily="34" charset="-128"/>
              </a:rPr>
              <a:t>(260g/㎡)</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380×430mm</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25×600mm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考：ネイビー・ナチュラル・ナイトブラック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厚すぎず、かと言って中身が透けるほどに薄くもない手頃なキャンバス素材のトートバッグ、</a:t>
            </a:r>
            <a:r>
              <a:rPr lang="en-US" altLang="ja-JP" sz="1600" dirty="0">
                <a:latin typeface="Meiryo UI" panose="020B0604030504040204" pitchFamily="34" charset="-128"/>
                <a:ea typeface="Meiryo UI" panose="020B0604030504040204" pitchFamily="34" charset="-128"/>
              </a:rPr>
              <a:t>LL</a:t>
            </a:r>
            <a:r>
              <a:rPr lang="ja-JP" altLang="en-US" sz="1600">
                <a:latin typeface="Meiryo UI" panose="020B0604030504040204" pitchFamily="34" charset="-128"/>
                <a:ea typeface="Meiryo UI" panose="020B0604030504040204" pitchFamily="34" charset="-128"/>
              </a:rPr>
              <a:t>サイズです。オリジナル名入れの宣伝広告効果も高いことから、ノベルティグッズとして人気です。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sp>
        <p:nvSpPr>
          <p:cNvPr id="5" name="テキスト ボックス 4">
            <a:extLst>
              <a:ext uri="{FF2B5EF4-FFF2-40B4-BE49-F238E27FC236}">
                <a16:creationId xmlns:a16="http://schemas.microsoft.com/office/drawing/2014/main" id="{19C8744F-D010-C245-A93A-E381677622BF}"/>
              </a:ext>
            </a:extLst>
          </p:cNvPr>
          <p:cNvSpPr txBox="1"/>
          <p:nvPr/>
        </p:nvSpPr>
        <p:spPr>
          <a:xfrm>
            <a:off x="2412460" y="2075234"/>
            <a:ext cx="184731" cy="369332"/>
          </a:xfrm>
          <a:prstGeom prst="rect">
            <a:avLst/>
          </a:prstGeom>
          <a:noFill/>
        </p:spPr>
        <p:txBody>
          <a:bodyPr wrap="none" rtlCol="0">
            <a:spAutoFit/>
          </a:bodyPr>
          <a:lstStyle/>
          <a:p>
            <a:endParaRPr kumimoji="1" lang="ja-JP" altLang="en-US"/>
          </a:p>
        </p:txBody>
      </p:sp>
      <p:sp>
        <p:nvSpPr>
          <p:cNvPr id="16" name="テキスト ボックス 15">
            <a:extLst>
              <a:ext uri="{FF2B5EF4-FFF2-40B4-BE49-F238E27FC236}">
                <a16:creationId xmlns:a16="http://schemas.microsoft.com/office/drawing/2014/main" id="{C09C5720-8422-DA46-8C56-58D5D5BCD589}"/>
              </a:ext>
            </a:extLst>
          </p:cNvPr>
          <p:cNvSpPr txBox="1"/>
          <p:nvPr/>
        </p:nvSpPr>
        <p:spPr>
          <a:xfrm>
            <a:off x="2652409" y="6556443"/>
            <a:ext cx="184731" cy="369332"/>
          </a:xfrm>
          <a:prstGeom prst="rect">
            <a:avLst/>
          </a:prstGeom>
          <a:noFill/>
        </p:spPr>
        <p:txBody>
          <a:bodyPr wrap="none" rtlCol="0">
            <a:spAutoFit/>
          </a:bodyPr>
          <a:lstStyle/>
          <a:p>
            <a:endParaRPr kumimoji="1" lang="ja-JP" altLang="en-US"/>
          </a:p>
        </p:txBody>
      </p:sp>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517</TotalTime>
  <Words>84</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238</cp:revision>
  <cp:lastPrinted>2021-07-20T08:57:41Z</cp:lastPrinted>
  <dcterms:created xsi:type="dcterms:W3CDTF">2021-06-21T09:41:39Z</dcterms:created>
  <dcterms:modified xsi:type="dcterms:W3CDTF">2024-07-25T02:35:30Z</dcterms:modified>
</cp:coreProperties>
</file>