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270×200mm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ステーショナリーやコスメ入れ、バッグインバッグ用などに大変重宝する、シンプルなキャンバス素材の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サイズトートです。名入れプリントが映えますのでノベルティグッズとしても大人気！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67ABA6-4E3F-2247-8435-73F84F0DB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33" y="1378525"/>
            <a:ext cx="3596766" cy="36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2024-07-25T02:35:32Z</dcterms:modified>
</cp:coreProperties>
</file>