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6D068B1-C2CF-8E45-A319-10B088390384}"/>
              </a:ext>
            </a:extLst>
          </p:cNvPr>
          <p:cNvPicPr>
            <a:picLocks noChangeAspect="1"/>
          </p:cNvPicPr>
          <p:nvPr/>
        </p:nvPicPr>
        <p:blipFill>
          <a:blip r:embed="rId3"/>
          <a:stretch>
            <a:fillRect/>
          </a:stretch>
        </p:blipFill>
        <p:spPr>
          <a:xfrm>
            <a:off x="450543" y="1420933"/>
            <a:ext cx="4205848" cy="366953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キャンバスボックスランチトート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240×200×120mm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/25×260mm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考：レッド・ミッドナイトブルー・ナチュラル・ナイトブラック・スカイグレー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ランチボックスを入れるのにはぴったりな幅広いマチ付きの可愛らしいトートバッグです。キャンバス素材は耐久性にも優れ、自然な風合いがあるため人気がございます。格安で名入れも承ります。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89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2024-07-25T02:35:33Z</dcterms:modified>
</cp:coreProperties>
</file>