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260×230×80mm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25×280mm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考：レッド・ネイビー・ナチュラル・ブラック・ライトブルー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様々なイベントやキャンペーンのノベルティグッズ、ショップのオリジナルアイテム、ショッパー等、あらゆるシーンで利用されるシンプルなコットンバッグ。こちらは手軽感のある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28F26D8-217A-A846-88F6-2108FA437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79" y="1530271"/>
            <a:ext cx="4336962" cy="34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2024-07-25T02:35:34Z</dcterms:modified>
</cp:coreProperties>
</file>