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29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944D002-339C-514B-AE17-C7630B813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83" y="1322225"/>
            <a:ext cx="3954650" cy="38095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400×420×120mm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30×580mm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能：エコマーク認定第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03104139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号取得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考：レッド・ネイビー・ナチュラル・ブラック・ライトブルー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様々なイベントやキャンペーンのノベルティグッズ、ショップのオリジナルアイテム、ショッパー等、あらゆるシーンで利用されるシンプルなコットンバッグ。こちらは大容量な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2024-07-25T02:35:34Z</dcterms:modified>
</cp:coreProperties>
</file>