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コットンファームトート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420×330×150mm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25×600mm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考：ナチュラル・ブラック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無漂白で地球環境にも優しいことを示すエコマーク付きのコットンバッグです。ナチュラルで優しい風合いの生地にはオリジナル名入れも可能。ショッパーやノベルティ等におすすめです。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C8744F-D010-C245-A93A-E381677622BF}"/>
              </a:ext>
            </a:extLst>
          </p:cNvPr>
          <p:cNvSpPr txBox="1"/>
          <p:nvPr/>
        </p:nvSpPr>
        <p:spPr>
          <a:xfrm>
            <a:off x="2412460" y="20752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6E4DB6BB-89F4-F84A-BCF6-F8052FF3D4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951" y="1470172"/>
            <a:ext cx="4113362" cy="352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75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2024-07-25T02:35:36Z</dcterms:modified>
</cp:coreProperties>
</file>