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厚手コットンマチ付トート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305×310×90mm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25×350mm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5L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考：ネイビー・ナチュラル・ブラック・ワインレッド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厚手で耐久性が高く、また無漂白なため環境保全にも役立つコットン素材を使用したマチ付きバッグです。ベーシックな</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サイズはノベルティグッズとしても人気の高いアイテムです。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21530B27-CBC1-304C-84B4-5FFC807A5F4E}"/>
              </a:ext>
            </a:extLst>
          </p:cNvPr>
          <p:cNvPicPr>
            <a:picLocks noChangeAspect="1"/>
          </p:cNvPicPr>
          <p:nvPr/>
        </p:nvPicPr>
        <p:blipFill>
          <a:blip r:embed="rId5"/>
          <a:stretch>
            <a:fillRect/>
          </a:stretch>
        </p:blipFill>
        <p:spPr>
          <a:xfrm>
            <a:off x="385999" y="1432477"/>
            <a:ext cx="4169335" cy="351607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518</TotalTime>
  <Words>88</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236</cp:revision>
  <cp:lastPrinted>2021-07-20T08:57:41Z</cp:lastPrinted>
  <dcterms:created xsi:type="dcterms:W3CDTF">2021-06-21T09:41:39Z</dcterms:created>
  <dcterms:modified xsi:type="dcterms:W3CDTF">2024-07-25T02:35:36Z</dcterms:modified>
</cp:coreProperties>
</file>