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70" d="100"/>
          <a:sy n="170" d="100"/>
        </p:scale>
        <p:origin x="528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780DF8AA-5B30-E947-9300-629DFEF81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57" y="1402570"/>
            <a:ext cx="3863934" cy="374260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不織布保冷ライントート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320×180×130mm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25×340mm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考：レッド・オレンジ・ディープブルー・ブラウン・ナイトブラック・ピーチピンク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フロスティブルー・スカイブルー・ビビッドピンク・ナチュラルホワイト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軽量で耐久性にも優れた不織布素材の内側に保冷効果を持たせた、レジャー用などに大変おすすめの舟形トートバッグです。カラー展開もありますので名入れデザインに合わせてお選び下さい。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105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2024-07-25T02:35:38Z</dcterms:modified>
</cp:coreProperties>
</file>