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80" d="100"/>
          <a:sy n="180" d="100"/>
        </p:scale>
        <p:origin x="904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不織布保冷ボックストート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(PP)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210×170×150mm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25×350mm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考：レッド・オレンジ・ディープブルー・ブラウン・ナイトブラック・ピーチピンク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フロスティブルー・スカイブルー・ビビッドピンク・ナチュラルホワイト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軽量で耐久性にも優れた不織布素材の内側に保冷効果を持たせた、レジャー用などに大変おすすめのボックス型トートです。カラー展開もありますので名入れデザインに合わせてお選び下さい。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DB04516-8E45-2F43-8100-FC851F566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77" y="1426852"/>
            <a:ext cx="3651882" cy="355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521</TotalTime>
  <Words>105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2024-07-25T02:35:39Z</dcterms:modified>
</cp:coreProperties>
</file>