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厚手コットンラウンドボトムバッグ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390×360mm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20×760mm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考：ネイビー・ナチュラル・ブラック・ワインレッド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ベーシックな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サイズのトートバッグです。持ち手を長くすることで肩に掛けて使用することもでき、厚手のコットン素材は耐久性にも優れ、またラウンドボトムのお洒落さも高ポイントです。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955759F-753B-5745-8B32-B60B1031B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88" y="1454414"/>
            <a:ext cx="3919218" cy="34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2024-07-25T02:35:39Z</dcterms:modified>
</cp:coreProperties>
</file>