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厚手コットンラウンドボトムバッグ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(L)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500×500mm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25×700mm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考：ネイビー・ナチュラル・ブラック・ワインレッド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大容量な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サイズのトートバッグです。持ち手を長くすることで肩に掛けて使用することもでき、厚手のコットン素材は耐久性にも優れ、またラウンドボトムのお洒落さも高ポイントです。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C8744F-D010-C245-A93A-E381677622BF}"/>
              </a:ext>
            </a:extLst>
          </p:cNvPr>
          <p:cNvSpPr txBox="1"/>
          <p:nvPr/>
        </p:nvSpPr>
        <p:spPr>
          <a:xfrm>
            <a:off x="2412460" y="20752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C8638B4-CF2D-4B41-A66C-D5292FA350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627" y="1445876"/>
            <a:ext cx="3805438" cy="362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</TotalTime>
  <Words>83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2024-07-25T02:35:39Z</dcterms:modified>
</cp:coreProperties>
</file>