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D6EBFDD-F536-DA4F-A056-07E97993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5" y="1400085"/>
            <a:ext cx="3887202" cy="37441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スタイルバッグ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420×340×100mm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25×300mm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30×950mm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考：ネイビー・ナチュラル・ブラック・ワインレッド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トートバッグとしての持ち手の他、ショルダーバッグとしても利用できる肩紐付きの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W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スタイル。厚手のコットン素材は耐久性にも優れ、中身が透けにくいのも特徴。販促グッズにおすすめです。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2024-07-25T02:35:40Z</dcterms:modified>
</cp:coreProperties>
</file>