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824AF030-C426-6F4D-8DD7-F885A68BC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62" y="1460768"/>
            <a:ext cx="3640085" cy="365612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厚手コットンギャザーバッグ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400×350mm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25×620mm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考：ネイビー・ナチュラル・ブラック・ワインレッド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特に女性に人気のギャザーバッグ。口をくしゅっと閉められるため見た目も可愛らしいですが、中身が上からも見られにくい点も高ポイント。ショッパーやノベルティグッズにもおすすめです。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2024-07-25T02:35:40Z</dcterms:modified>
</cp:coreProperties>
</file>