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96" d="100"/>
          <a:sy n="196" d="100"/>
        </p:scale>
        <p:origin x="168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不織布保冷スクエアコンビトート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材：不織布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(PP)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他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330×330×170mm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、持ち手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30×580mm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18L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付属品：取説付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考：レッド・ディープブルー・ブラウン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軽量で耐久性にも優れた不織布素材の内側に保冷効果を持たせた、レジャー用などに大変おすすめのオシャレな配色のトートです。カラー展開もありますので名入れデザインに合わせてお選び下さい。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9C8744F-D010-C245-A93A-E381677622BF}"/>
              </a:ext>
            </a:extLst>
          </p:cNvPr>
          <p:cNvSpPr txBox="1"/>
          <p:nvPr/>
        </p:nvSpPr>
        <p:spPr>
          <a:xfrm>
            <a:off x="2412460" y="20752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59A1B8AB-C798-C643-AF0F-1E530ECD8D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358" y="1365266"/>
            <a:ext cx="3757655" cy="366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518</TotalTime>
  <Words>94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236</cp:revision>
  <cp:lastPrinted>2021-07-20T08:57:41Z</cp:lastPrinted>
  <dcterms:created xsi:type="dcterms:W3CDTF">2021-06-21T09:41:39Z</dcterms:created>
  <dcterms:modified xsi:type="dcterms:W3CDTF">2024-07-25T02:35:40Z</dcterms:modified>
</cp:coreProperties>
</file>