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B9F5F717-8729-6149-9C0B-4F7ABFF78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75" y="1411148"/>
            <a:ext cx="3571272" cy="371380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キャンバスピクニック保冷トート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600×260×220mm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35×760mm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考：ナチュラル・ナイトブラック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ナチュラルな雰囲気で人気も高いキャンバス素材を使用し、内側には保冷性を持たせた大きめサイズのトートバッグです。キャンプやピクニック用にぴったりですので是非ご活用ください。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8744F-D010-C245-A93A-E381677622BF}"/>
              </a:ext>
            </a:extLst>
          </p:cNvPr>
          <p:cNvSpPr txBox="1"/>
          <p:nvPr/>
        </p:nvSpPr>
        <p:spPr>
          <a:xfrm>
            <a:off x="2412460" y="207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83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2024-07-25T02:35:41Z</dcterms:modified>
</cp:coreProperties>
</file>