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不織布保冷レジカゴトート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440×290×190mm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30×640mm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考：レッド・ディープブルー・ナイトブラック・フロスティブルー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軽量で耐久性にも優れた不織布素材の内側に保冷効果を持たせた、レジャー用などに大変おすすめのレジカゴトートです。カラー展開もありますので名入れデザインに合わせてお選び下さい。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EDA8A3C-2EB8-BE46-9959-3D5897C3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08" y="1470091"/>
            <a:ext cx="3885505" cy="35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2024-07-25T02:35:42Z</dcterms:modified>
</cp:coreProperties>
</file>