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559"/>
  </p:normalViewPr>
  <p:slideViewPr>
    <p:cSldViewPr snapToGrid="0" snapToObjects="1">
      <p:cViewPr varScale="1">
        <p:scale>
          <a:sx n="111" d="100"/>
          <a:sy n="111" d="100"/>
        </p:scale>
        <p:origin x="80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不織布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A4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スクエアトート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 不織布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PP)</a:t>
            </a: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280×350×70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25×370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L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考：レッド・オレンジ・ディープブルー・ブラウン・ナイトブラック・ベージュ・ピーチピンク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フロスティブルー・スカイブルー・ビビッドピンク・ナチュラルホワイト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軽量で優れた耐久性が特徴の不織布素材を使用した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A4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スクエアトートです。カラーバリエーションも豊富ですので、展示会からショッパーまであらゆるシーンでご活用いただけます。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0FB46747-0733-7C43-B8C9-4A2D45DF57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855" y="1384603"/>
            <a:ext cx="3177851" cy="354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555</TotalTime>
  <Words>100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244</cp:revision>
  <cp:lastPrinted>2021-07-20T08:57:41Z</cp:lastPrinted>
  <dcterms:created xsi:type="dcterms:W3CDTF">2021-06-21T09:41:39Z</dcterms:created>
  <dcterms:modified xsi:type="dcterms:W3CDTF">2024-07-25T02:35:45Z</dcterms:modified>
</cp:coreProperties>
</file>