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559"/>
  </p:normalViewPr>
  <p:slideViewPr>
    <p:cSldViewPr snapToGrid="0" snapToObjects="1">
      <p:cViewPr varScale="1">
        <p:scale>
          <a:sx n="111" d="100"/>
          <a:sy n="111" d="100"/>
        </p:scale>
        <p:origin x="800" y="2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360×430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コットンとリネンの混紡素材が醸し出す素朴感がなんともオシャレなトートバッグの</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サイズです。オリジナルデザインの名入れプリントも可能ですので是非、ノベルティ等にご活用ください。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5AD9AE12-0254-A34C-AB16-C1E798BFA67E}"/>
              </a:ext>
            </a:extLst>
          </p:cNvPr>
          <p:cNvPicPr>
            <a:picLocks noChangeAspect="1"/>
          </p:cNvPicPr>
          <p:nvPr/>
        </p:nvPicPr>
        <p:blipFill>
          <a:blip r:embed="rId5"/>
          <a:stretch>
            <a:fillRect/>
          </a:stretch>
        </p:blipFill>
        <p:spPr>
          <a:xfrm>
            <a:off x="1379336" y="1371901"/>
            <a:ext cx="2044241" cy="357211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567</TotalTime>
  <Words>71</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2024-07-25T02:35:46Z</dcterms:modified>
</cp:coreProperties>
</file>