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59"/>
  </p:normalViewPr>
  <p:slideViewPr>
    <p:cSldViewPr snapToGrid="0" snapToObjects="1">
      <p:cViewPr varScale="1">
        <p:scale>
          <a:sx n="111" d="100"/>
          <a:sy n="111" d="100"/>
        </p:scale>
        <p:origin x="800"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コットンリネンヒモ付タップリトート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550×310×180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35×600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コットンとリネンの混紡素材が醸し出す素朴感がなんともオシャレな上、内側に付いた紐も便利なトート。オリジナルデザインの名入れプリントも可能ですので是非、ノベルティ等にご活用ください。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59F8D109-5F48-8F49-A8A5-7980449ABB2B}"/>
              </a:ext>
            </a:extLst>
          </p:cNvPr>
          <p:cNvPicPr>
            <a:picLocks noChangeAspect="1"/>
          </p:cNvPicPr>
          <p:nvPr/>
        </p:nvPicPr>
        <p:blipFill>
          <a:blip r:embed="rId5"/>
          <a:stretch>
            <a:fillRect/>
          </a:stretch>
        </p:blipFill>
        <p:spPr>
          <a:xfrm>
            <a:off x="1198049" y="1422052"/>
            <a:ext cx="2699508" cy="3636223"/>
          </a:xfrm>
          <a:prstGeom prst="rect">
            <a:avLst/>
          </a:prstGeom>
        </p:spPr>
      </p:pic>
    </p:spTree>
    <p:extLst>
      <p:ext uri="{BB962C8B-B14F-4D97-AF65-F5344CB8AC3E}">
        <p14:creationId xmlns:p14="http://schemas.microsoft.com/office/powerpoint/2010/main" val="29566152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80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2024-07-25T02:35:46Z</dcterms:modified>
</cp:coreProperties>
</file>