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5"/>
    <p:restoredTop sz="94559"/>
  </p:normalViewPr>
  <p:slideViewPr>
    <p:cSldViewPr snapToGrid="0" snapToObjects="1">
      <p:cViewPr varScale="1">
        <p:scale>
          <a:sx n="111" d="100"/>
          <a:sy n="111" d="100"/>
        </p:scale>
        <p:origin x="464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キャンバスマリントート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(370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340×220×130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15×390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：ミッドナイトブルー・ナチュラル・ナイトブラック・スカイグレー・カーキ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マリン感のあるロープハンドルがオシャレなトートバッグです。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オンスのキャンバス素材は耐久性にも優れています。こちらはランチ用などにぴったりな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サイズ。是非ご活用ください。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9BCEDBA-01C6-304D-A6BE-E279579F4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28" y="1371901"/>
            <a:ext cx="3369896" cy="35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2024-07-25T02:35:47Z</dcterms:modified>
</cp:coreProperties>
</file>