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59"/>
  </p:normalViewPr>
  <p:slideViewPr>
    <p:cSldViewPr snapToGrid="0" snapToObjects="1">
      <p:cViewPr varScale="1">
        <p:scale>
          <a:sx n="111" d="100"/>
          <a:sy n="111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キャンバスガーデントート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330×200×120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：ミッドナイトブルー・ナチュラル・ナイトブラック・スカイグレー・カーキ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パイプハンドルが特徴的な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サイズトート。形状はスタンダードな横型フォルムですのでどんなシーンにもマッチします。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オンスの厚手なキャンバス素材は耐久性にも優れています。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74F31CAB-8E93-394A-A129-33B5E5E88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05" y="1422052"/>
            <a:ext cx="3379502" cy="35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2024-07-25T02:35:48Z</dcterms:modified>
</cp:coreProperties>
</file>