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2"/>
  </p:normalViewPr>
  <p:slideViewPr>
    <p:cSldViewPr snapToGrid="0" snapToObjects="1">
      <p:cViewPr varScale="1">
        <p:scale>
          <a:sx n="130" d="100"/>
          <a:sy n="130"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a:t>
            </a:r>
            <a:r>
              <a:rPr lang="ja-JP" altLang="en-US" sz="900">
                <a:latin typeface="Meiryo UI" panose="020B0604030504040204" pitchFamily="34" charset="-128"/>
                <a:ea typeface="Meiryo UI" panose="020B0604030504040204" pitchFamily="34" charset="-128"/>
              </a:rPr>
              <a:t>平方</a:t>
            </a:r>
            <a:r>
              <a:rPr lang="en" altLang="ja-JP" sz="900" dirty="0">
                <a:latin typeface="Meiryo UI" panose="020B0604030504040204" pitchFamily="34" charset="-128"/>
                <a:ea typeface="Meiryo UI" panose="020B0604030504040204" pitchFamily="34" charset="-128"/>
              </a:rPr>
              <a:t>m)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袈裟がけできるサコッシュは両手が自由になるため大変人気の商品です。中身が透けにくく耐久性に優れているわりには柔らかい</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オンスのキャンバス素材は使い勝手も抜群です。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E159D8F-4BF2-D04F-88A1-FCA6EEC1268A}"/>
              </a:ext>
            </a:extLst>
          </p:cNvPr>
          <p:cNvPicPr>
            <a:picLocks noChangeAspect="1"/>
          </p:cNvPicPr>
          <p:nvPr/>
        </p:nvPicPr>
        <p:blipFill>
          <a:blip r:embed="rId5"/>
          <a:stretch>
            <a:fillRect/>
          </a:stretch>
        </p:blipFill>
        <p:spPr>
          <a:xfrm>
            <a:off x="807854" y="1411148"/>
            <a:ext cx="3370744" cy="35227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90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2024-07-25T02:35:48Z</dcterms:modified>
</cp:coreProperties>
</file>