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02"/>
  </p:normalViewPr>
  <p:slideViewPr>
    <p:cSldViewPr snapToGrid="0" snapToObjects="1">
      <p:cViewPr varScale="1">
        <p:scale>
          <a:sx n="122" d="100"/>
          <a:sy n="122" d="100"/>
        </p:scale>
        <p:origin x="800"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キャンバスアウトハンドルフラットトート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420×430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a:t>
            </a:r>
            <a:r>
              <a:rPr lang="en" altLang="ja-JP" sz="900">
                <a:latin typeface="Meiryo UI" panose="020B0604030504040204" pitchFamily="34" charset="-128"/>
                <a:ea typeface="Meiryo UI" panose="020B0604030504040204" pitchFamily="34" charset="-128"/>
              </a:rPr>
              <a:t>mm</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アーティストやショップ、また様々なイベントのオリジナルグッズとして人気の高いキャンバストートです。こちらはフラットタイプのため持ち運びも便利ですし、オリジナル名入れもよく映えます。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AFCBB385-D376-9144-845A-B420A55D3748}"/>
              </a:ext>
            </a:extLst>
          </p:cNvPr>
          <p:cNvPicPr>
            <a:picLocks noChangeAspect="1"/>
          </p:cNvPicPr>
          <p:nvPr/>
        </p:nvPicPr>
        <p:blipFill>
          <a:blip r:embed="rId5"/>
          <a:stretch>
            <a:fillRect/>
          </a:stretch>
        </p:blipFill>
        <p:spPr>
          <a:xfrm>
            <a:off x="407215" y="1893907"/>
            <a:ext cx="4174956" cy="2777857"/>
          </a:xfrm>
          <a:prstGeom prst="rect">
            <a:avLst/>
          </a:prstGeom>
        </p:spPr>
      </p:pic>
    </p:spTree>
    <p:extLst>
      <p:ext uri="{BB962C8B-B14F-4D97-AF65-F5344CB8AC3E}">
        <p14:creationId xmlns:p14="http://schemas.microsoft.com/office/powerpoint/2010/main" val="29566152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588</TotalTime>
  <Words>79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2024-07-25T02:35:49Z</dcterms:modified>
</cp:coreProperties>
</file>