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2"/>
  </p:normalViewPr>
  <p:slideViewPr>
    <p:cSldViewPr snapToGrid="0" snapToObjects="1">
      <p:cViewPr varScale="1">
        <p:scale>
          <a:sx n="122" d="100"/>
          <a:sy n="12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キャンバスカラーボトムトート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300×200×100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：レッド・ミッドナイトブルー・ナイトブラック・スカイグレー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ナイトブラック、スカイグレー、ミッドナイトブルー、レッドの四色からボトムカラーを選べる、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サイズのキャンバストートです。ショップやイベントのオリジナルグッズ等におすすめ！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D0DD775-AE8A-A648-A3E2-6B09B1BC3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75" y="1477089"/>
            <a:ext cx="3826234" cy="33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2024-07-25T02:35:50Z</dcterms:modified>
</cp:coreProperties>
</file>