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キャンバスカラーボトムトート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：レッド・ミッドナイトブルー・ナイトブラック・スカイグレー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ナイトブラック、スカイグレー、ミッドナイトブルー、レッドの四色からボトムカラーを選べる、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サイズのキャンバストートです。ショップやイベントのオリジナルグッズ等におすすめ！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91317DE-B131-3942-9279-2BE0EFDC6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28" y="1411148"/>
            <a:ext cx="3030931" cy="35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2024-07-25T02:35:50Z</dcterms:modified>
</cp:coreProperties>
</file>